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465" r:id="rId2"/>
    <p:sldId id="360" r:id="rId3"/>
    <p:sldId id="472" r:id="rId4"/>
    <p:sldId id="328" r:id="rId5"/>
    <p:sldId id="260" r:id="rId6"/>
    <p:sldId id="265" r:id="rId7"/>
    <p:sldId id="261" r:id="rId8"/>
    <p:sldId id="262" r:id="rId9"/>
    <p:sldId id="263" r:id="rId10"/>
    <p:sldId id="264" r:id="rId11"/>
    <p:sldId id="267" r:id="rId12"/>
    <p:sldId id="266" r:id="rId13"/>
    <p:sldId id="278" r:id="rId14"/>
    <p:sldId id="361" r:id="rId15"/>
    <p:sldId id="473" r:id="rId16"/>
    <p:sldId id="269" r:id="rId17"/>
    <p:sldId id="273" r:id="rId18"/>
    <p:sldId id="312" r:id="rId19"/>
    <p:sldId id="470" r:id="rId20"/>
    <p:sldId id="274" r:id="rId21"/>
    <p:sldId id="298" r:id="rId22"/>
    <p:sldId id="474" r:id="rId23"/>
    <p:sldId id="271" r:id="rId24"/>
    <p:sldId id="284" r:id="rId25"/>
    <p:sldId id="467" r:id="rId26"/>
    <p:sldId id="276" r:id="rId27"/>
    <p:sldId id="324" r:id="rId28"/>
    <p:sldId id="281" r:id="rId29"/>
    <p:sldId id="469" r:id="rId30"/>
    <p:sldId id="287" r:id="rId31"/>
    <p:sldId id="468" r:id="rId32"/>
    <p:sldId id="293" r:id="rId33"/>
    <p:sldId id="471" r:id="rId3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660"/>
  </p:normalViewPr>
  <p:slideViewPr>
    <p:cSldViewPr showGuides="1">
      <p:cViewPr>
        <p:scale>
          <a:sx n="70" d="100"/>
          <a:sy n="70" d="100"/>
        </p:scale>
        <p:origin x="437" y="-8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3BBD-7E99-493B-8BBB-9C7895C21109}" type="datetimeFigureOut">
              <a:rPr lang="pt-BR" smtClean="0"/>
              <a:t>13/01/2020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5314-A495-46DA-9E4A-D8B9C2DB126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9818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3BBD-7E99-493B-8BBB-9C7895C21109}" type="datetimeFigureOut">
              <a:rPr lang="pt-BR" smtClean="0"/>
              <a:t>13/01/2020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5314-A495-46DA-9E4A-D8B9C2DB126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4844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3BBD-7E99-493B-8BBB-9C7895C21109}" type="datetimeFigureOut">
              <a:rPr lang="pt-BR" smtClean="0"/>
              <a:t>13/01/2020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5314-A495-46DA-9E4A-D8B9C2DB126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9857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3BBD-7E99-493B-8BBB-9C7895C21109}" type="datetimeFigureOut">
              <a:rPr lang="pt-BR" smtClean="0"/>
              <a:t>13/01/2020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5314-A495-46DA-9E4A-D8B9C2DB126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6977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3BBD-7E99-493B-8BBB-9C7895C21109}" type="datetimeFigureOut">
              <a:rPr lang="pt-BR" smtClean="0"/>
              <a:t>13/01/2020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5314-A495-46DA-9E4A-D8B9C2DB126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6451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3BBD-7E99-493B-8BBB-9C7895C21109}" type="datetimeFigureOut">
              <a:rPr lang="pt-BR" smtClean="0"/>
              <a:t>13/01/2020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5314-A495-46DA-9E4A-D8B9C2DB126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5875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3BBD-7E99-493B-8BBB-9C7895C21109}" type="datetimeFigureOut">
              <a:rPr lang="pt-BR" smtClean="0"/>
              <a:t>13/01/2020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5314-A495-46DA-9E4A-D8B9C2DB126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9354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3BBD-7E99-493B-8BBB-9C7895C21109}" type="datetimeFigureOut">
              <a:rPr lang="pt-BR" smtClean="0"/>
              <a:t>13/01/2020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5314-A495-46DA-9E4A-D8B9C2DB126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1082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3BBD-7E99-493B-8BBB-9C7895C21109}" type="datetimeFigureOut">
              <a:rPr lang="pt-BR" smtClean="0"/>
              <a:t>13/01/2020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5314-A495-46DA-9E4A-D8B9C2DB126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8401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3BBD-7E99-493B-8BBB-9C7895C21109}" type="datetimeFigureOut">
              <a:rPr lang="pt-BR" smtClean="0"/>
              <a:t>13/01/2020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5314-A495-46DA-9E4A-D8B9C2DB126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9084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3BBD-7E99-493B-8BBB-9C7895C21109}" type="datetimeFigureOut">
              <a:rPr lang="pt-BR" smtClean="0"/>
              <a:t>13/01/2020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D5314-A495-46DA-9E4A-D8B9C2DB126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4324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13BBD-7E99-493B-8BBB-9C7895C21109}" type="datetimeFigureOut">
              <a:rPr lang="pt-BR" smtClean="0"/>
              <a:t>13/01/2020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D5314-A495-46DA-9E4A-D8B9C2DB126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018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1-A Bar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88640" y="5373216"/>
            <a:ext cx="609600" cy="6096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16832"/>
            <a:ext cx="7272808" cy="323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28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sus\Desktop\Andreia\teaching_English-U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69776" y="5085184"/>
            <a:ext cx="8640960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Tu sabes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bien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que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lo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que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tengo</a:t>
            </a:r>
            <a:endParaRPr lang="pt-BR" sz="3200" b="1" dirty="0" smtClean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Tu sabes bem que </a:t>
            </a:r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em meu 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barco</a:t>
            </a:r>
          </a:p>
          <a:p>
            <a:r>
              <a:rPr lang="en-US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Lord, </a:t>
            </a:r>
            <a:r>
              <a:rPr lang="en-US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you knew what my boat carried </a:t>
            </a:r>
            <a:endParaRPr lang="pt-BR" sz="32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885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uario\Google Drive\icc\Conselho Amplo\oracao\fotos\11_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" r="553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95536" y="5013176"/>
            <a:ext cx="8964488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En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mi barca no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hai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oro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ni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plata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Eu não </a:t>
            </a:r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tenho 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espadas nem </a:t>
            </a:r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ouro </a:t>
            </a:r>
            <a:endParaRPr lang="pt-BR" sz="3200" b="1" dirty="0" smtClean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3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r>
              <a:rPr lang="en-US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Neither money nor weapons for fighting</a:t>
            </a:r>
            <a:endParaRPr lang="pt-BR" sz="32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885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417" y="0"/>
            <a:ext cx="12192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39552" y="4725144"/>
            <a:ext cx="8936682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Tan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solo redes y mi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trabajo</a:t>
            </a:r>
            <a:endParaRPr lang="pt-BR" sz="3200" b="1" dirty="0" smtClean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Somente redes e o meu  trabalho</a:t>
            </a:r>
          </a:p>
          <a:p>
            <a:r>
              <a:rPr lang="en-US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But nets for fishing my daily labor </a:t>
            </a:r>
            <a:endParaRPr lang="pt-BR" sz="32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885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sus\Desktop\Andreia\children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11560" y="4869160"/>
            <a:ext cx="8640960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Señor, me has mirado a las ojos </a:t>
            </a:r>
            <a:endParaRPr lang="pt-BR" sz="3200" b="1" dirty="0" smtClean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Senhor</a:t>
            </a:r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 Tu me olhaste nos olhos</a:t>
            </a:r>
          </a:p>
          <a:p>
            <a:r>
              <a:rPr lang="en-US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O Lord, </a:t>
            </a:r>
            <a:r>
              <a:rPr lang="en-US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in my eyes you were gazing </a:t>
            </a:r>
            <a:endParaRPr lang="pt-BR" sz="32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885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653136"/>
            <a:ext cx="8730229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5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725144"/>
            <a:ext cx="9053345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63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9711" y="0"/>
            <a:ext cx="13033729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71600" y="5013176"/>
            <a:ext cx="8640960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Junto a ti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buscare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outro mar</a:t>
            </a: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Junto </a:t>
            </a:r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 Ti, buscarei outro 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mar.</a:t>
            </a: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Close to you, I </a:t>
            </a:r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will 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find other seas</a:t>
            </a:r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885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-18017"/>
            <a:ext cx="9192935" cy="687601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28775" y="4725144"/>
            <a:ext cx="8964488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Tu necessitas mis manos</a:t>
            </a: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Tu, minhas mãos solicitas</a:t>
            </a:r>
          </a:p>
          <a:p>
            <a:r>
              <a:rPr lang="en-US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Lord, send me where you would have me </a:t>
            </a:r>
            <a:endParaRPr lang="pt-BR" sz="32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885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uario\Google Drive\icc\Conselho Amplo\oracao\fotos\foto(1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t="-396" r="1" b="1472"/>
          <a:stretch/>
        </p:blipFill>
        <p:spPr bwMode="auto">
          <a:xfrm>
            <a:off x="-84790" y="-99392"/>
            <a:ext cx="940795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28775" y="4725144"/>
            <a:ext cx="8964488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Mis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cansancios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que a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otros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descansen</a:t>
            </a:r>
            <a:endParaRPr lang="pt-BR" sz="3200" b="1" dirty="0" smtClean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Meu cansaço que outros descansem</a:t>
            </a:r>
          </a:p>
          <a:p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To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a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village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or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heart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of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the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5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city</a:t>
            </a:r>
            <a:endParaRPr lang="pt-BR" sz="32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885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sus\Desktop\Andreia\Linda-informing-US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r="3140"/>
          <a:stretch/>
        </p:blipFill>
        <p:spPr bwMode="auto">
          <a:xfrm>
            <a:off x="0" y="-4192"/>
            <a:ext cx="9144000" cy="687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23528" y="5085184"/>
            <a:ext cx="8640960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Amor que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quiera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seguir amando</a:t>
            </a: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Amor que almeja seguir amando</a:t>
            </a:r>
            <a:endParaRPr lang="pt-BR" sz="32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3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r>
              <a:rPr lang="en-US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 will remember that you are with me</a:t>
            </a:r>
            <a:endParaRPr lang="pt-BR" sz="32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9291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https://4.bp.blogspot.com/-bn06cRBM4PI/Vtr04wsNzLI/AAAAAAAAXwI/IB-QM4DBDpo/s1600/Barcos%2Bno%2Bcais%252C%2Bde%2BDami%25C3%25A3o%2BMartin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885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618"/>
            <a:ext cx="9099612" cy="689161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55576" y="4869160"/>
            <a:ext cx="8640960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Señor, me has mirado a las ojos </a:t>
            </a:r>
            <a:endParaRPr lang="pt-BR" sz="3200" b="1" dirty="0" smtClean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Senhor</a:t>
            </a:r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 Tu me olhaste nos olhos</a:t>
            </a:r>
          </a:p>
          <a:p>
            <a:r>
              <a:rPr lang="en-US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O Lord, </a:t>
            </a:r>
            <a:r>
              <a:rPr lang="en-US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in my eyes you were gazing </a:t>
            </a:r>
            <a:endParaRPr lang="pt-BR" sz="32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885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9144000" cy="684907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99592" y="4869160"/>
            <a:ext cx="8640960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Soriendo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has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dicho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mi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nombre</a:t>
            </a:r>
            <a:endParaRPr lang="pt-BR" sz="3200" b="1" dirty="0" smtClean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 sorrir</a:t>
            </a:r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 pronunciaste meu 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nome</a:t>
            </a:r>
          </a:p>
          <a:p>
            <a:r>
              <a:rPr lang="en-US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Kindly </a:t>
            </a:r>
            <a:r>
              <a:rPr lang="en-US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smiling </a:t>
            </a:r>
            <a:r>
              <a:rPr lang="en-US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my name you were saying</a:t>
            </a:r>
            <a:endParaRPr lang="pt-BR" sz="32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885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uario\Google Drive\icc\Conselho Amplo\oracao\fotos\foto(1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11560" y="4869160"/>
            <a:ext cx="8964488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En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la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arena,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he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dejado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mi barca</a:t>
            </a: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Lá </a:t>
            </a:r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na praia, eu 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deixei </a:t>
            </a:r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o meu 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barco</a:t>
            </a:r>
          </a:p>
          <a:p>
            <a:r>
              <a:rPr lang="en-US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All I </a:t>
            </a:r>
            <a:r>
              <a:rPr lang="en-US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treasured, </a:t>
            </a:r>
            <a:r>
              <a:rPr lang="en-US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 have </a:t>
            </a:r>
            <a:r>
              <a:rPr lang="en-US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left on the sand there </a:t>
            </a:r>
            <a:endParaRPr lang="pt-BR" sz="32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5562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uario\Google Drive\icc\Conselho Amplo\oracao\fotos\09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259632" y="4941168"/>
            <a:ext cx="8640960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Junto a ti,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buscare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outro mar</a:t>
            </a: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Junto </a:t>
            </a:r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 Ti, buscarei outro 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mar</a:t>
            </a: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Close to you, I </a:t>
            </a:r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will 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find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other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seas</a:t>
            </a:r>
            <a:endParaRPr lang="pt-BR" sz="40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885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8" t="-2100" r="3316" b="2100"/>
          <a:stretch/>
        </p:blipFill>
        <p:spPr>
          <a:xfrm>
            <a:off x="0" y="-161346"/>
            <a:ext cx="9212764" cy="701934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96766" y="5013176"/>
            <a:ext cx="8640960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Tu, pescador de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otros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mares</a:t>
            </a: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Tu, pescador de outros lagos</a:t>
            </a:r>
          </a:p>
          <a:p>
            <a:r>
              <a:rPr lang="en-US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Toi le </a:t>
            </a:r>
            <a:r>
              <a:rPr lang="en-US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pêcheur</a:t>
            </a:r>
            <a:r>
              <a:rPr lang="en-US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d’autres</a:t>
            </a:r>
            <a:r>
              <a:rPr lang="en-US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mers</a:t>
            </a:r>
            <a:endParaRPr lang="pt-BR" sz="32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885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uario\Google Drive\icc\Conselho Amplo\oracao\fotos\jornada-mundial-da-juventude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98"/>
          <a:stretch/>
        </p:blipFill>
        <p:spPr bwMode="auto">
          <a:xfrm>
            <a:off x="2755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79512" y="4869160"/>
            <a:ext cx="8640960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Ansia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eterna de almas que esperam</a:t>
            </a: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Ânsia </a:t>
            </a:r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eterna de almas que 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esperam</a:t>
            </a:r>
          </a:p>
          <a:p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Désir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eternel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des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âmes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em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attente</a:t>
            </a:r>
            <a:endParaRPr lang="pt-BR" sz="3200" b="1" dirty="0" smtClean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153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51520" y="4725144"/>
            <a:ext cx="8640960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Amigo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bueno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que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asi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me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llamas</a:t>
            </a:r>
            <a:endParaRPr lang="pt-BR" sz="3200" b="1" dirty="0" smtClean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Bondoso amigo, assim me chamas</a:t>
            </a: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Tu es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un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bom ami.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C’est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ainsi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que tu m’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appelles</a:t>
            </a:r>
            <a:endParaRPr lang="pt-BR" sz="32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885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usuario\Google Drive\icc\Conselho Amplo\oracao\fotos\foto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73019" y="4869160"/>
            <a:ext cx="8640960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Señor, me has mirado a las ojos </a:t>
            </a:r>
            <a:endParaRPr lang="pt-BR" sz="32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Senhor, Tu me olhaste nos olhos</a:t>
            </a:r>
          </a:p>
          <a:p>
            <a:r>
              <a:rPr lang="en-US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O Lord, in my eyes you were gazing </a:t>
            </a:r>
            <a:endParaRPr lang="pt-BR" sz="32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885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0"/>
            <a:ext cx="12170870" cy="6858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83568" y="4797152"/>
            <a:ext cx="72728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 err="1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Soriendo</a:t>
            </a:r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 </a:t>
            </a:r>
            <a:r>
              <a:rPr lang="pt-BR" sz="3200" b="1" dirty="0" err="1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has</a:t>
            </a:r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pt-BR" sz="3200" b="1" dirty="0" err="1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dicho</a:t>
            </a:r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mi </a:t>
            </a:r>
            <a:r>
              <a:rPr lang="pt-BR" sz="3200" b="1" dirty="0" err="1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nombre</a:t>
            </a:r>
            <a:endParaRPr lang="pt-BR" sz="32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 sorrir, pronunciaste meu nome</a:t>
            </a:r>
          </a:p>
          <a:p>
            <a:r>
              <a:rPr lang="en-US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Kindly smiling my name you were saying</a:t>
            </a:r>
            <a:endParaRPr lang="pt-BR" sz="32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885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3" y="-5544"/>
            <a:ext cx="9144000" cy="682977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725144"/>
            <a:ext cx="9053345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81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03041" y="4869160"/>
            <a:ext cx="8640959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Tu has venido a la orilla</a:t>
            </a:r>
          </a:p>
          <a:p>
            <a:r>
              <a:rPr lang="es-ES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Tu </a:t>
            </a:r>
            <a:r>
              <a:rPr lang="es-ES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te </a:t>
            </a:r>
            <a:r>
              <a:rPr lang="es-ES" sz="3200" b="1" dirty="0" err="1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abeiraste</a:t>
            </a:r>
            <a:r>
              <a:rPr lang="es-ES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da </a:t>
            </a:r>
            <a:r>
              <a:rPr lang="es-ES" sz="3200" b="1" dirty="0" err="1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praia</a:t>
            </a:r>
            <a:r>
              <a:rPr lang="es-ES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</a:p>
          <a:p>
            <a:r>
              <a:rPr lang="en-US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Lord</a:t>
            </a:r>
            <a:r>
              <a:rPr lang="en-US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 </a:t>
            </a:r>
            <a:r>
              <a:rPr lang="en-US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when you came to </a:t>
            </a:r>
            <a:r>
              <a:rPr lang="en-US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the seashore</a:t>
            </a:r>
            <a:r>
              <a:rPr lang="en-US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</a:t>
            </a:r>
            <a:endParaRPr lang="pt-BR" sz="32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2155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67544" y="4725144"/>
            <a:ext cx="8640960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Junto a Ti,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buscare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outro 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mar</a:t>
            </a: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Junto a Ti buscarei outro mar</a:t>
            </a: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Close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to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you, I will find other seas.  </a:t>
            </a:r>
            <a:endParaRPr lang="pt-BR" sz="32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885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uario\Google Drive\icc\Conselho Amplo\oracao\fotos\10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3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03040" y="4581128"/>
            <a:ext cx="8640960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Junto a ti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buscare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outro mar</a:t>
            </a: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Junto </a:t>
            </a:r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 Ti, buscarei outro 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mar.</a:t>
            </a:r>
          </a:p>
          <a:p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Close to you, I will find other seas.</a:t>
            </a:r>
          </a:p>
        </p:txBody>
      </p:sp>
    </p:spTree>
    <p:extLst>
      <p:ext uri="{BB962C8B-B14F-4D97-AF65-F5344CB8AC3E}">
        <p14:creationId xmlns:p14="http://schemas.microsoft.com/office/powerpoint/2010/main" val="3724487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313"/>
            <a:ext cx="9139587" cy="6861313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41783" y="5013176"/>
            <a:ext cx="8640960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Junto a ti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buscare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outro mar</a:t>
            </a: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Junto </a:t>
            </a:r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 Ti, buscarei outro 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mar.</a:t>
            </a:r>
          </a:p>
          <a:p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Close to you, I will find other seas.</a:t>
            </a:r>
          </a:p>
        </p:txBody>
      </p:sp>
    </p:spTree>
    <p:extLst>
      <p:ext uri="{BB962C8B-B14F-4D97-AF65-F5344CB8AC3E}">
        <p14:creationId xmlns:p14="http://schemas.microsoft.com/office/powerpoint/2010/main" val="395885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44"/>
            <a:ext cx="9170653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49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67544" y="4653136"/>
            <a:ext cx="8064896" cy="1754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36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No </a:t>
            </a:r>
            <a:r>
              <a:rPr lang="es-ES" sz="36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has buscado a sabios, ni a ricos </a:t>
            </a:r>
            <a:endParaRPr lang="pt-BR" sz="3600" b="1" dirty="0" smtClean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r>
              <a:rPr lang="pt-BR" sz="36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Não </a:t>
            </a:r>
            <a:r>
              <a:rPr lang="pt-BR" sz="36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buscate </a:t>
            </a:r>
            <a:r>
              <a:rPr lang="pt-BR" sz="36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nem </a:t>
            </a:r>
            <a:r>
              <a:rPr lang="pt-BR" sz="36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sábios, nem </a:t>
            </a:r>
            <a:r>
              <a:rPr lang="pt-BR" sz="36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ricos</a:t>
            </a:r>
          </a:p>
          <a:p>
            <a:r>
              <a:rPr lang="en-US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You weren’t seeking the wise or the wealthy</a:t>
            </a:r>
            <a:endParaRPr lang="pt-BR" sz="32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885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/>
          <a:stretch/>
        </p:blipFill>
        <p:spPr>
          <a:xfrm>
            <a:off x="0" y="4069"/>
            <a:ext cx="9144000" cy="6940811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67544" y="5013176"/>
            <a:ext cx="8640960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Tan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solo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quieres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que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yo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te siga</a:t>
            </a: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Somente </a:t>
            </a:r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queres que eu te 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siga</a:t>
            </a:r>
          </a:p>
          <a:p>
            <a:r>
              <a:rPr lang="en-US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But only asking that I might follow</a:t>
            </a:r>
            <a:r>
              <a:rPr lang="en-US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.</a:t>
            </a:r>
            <a:endParaRPr lang="pt-BR" sz="32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885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uario\Google Drive\icc\Conselho Amplo\oracao\fotos\foto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79512" y="4869160"/>
            <a:ext cx="8640960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Señor, me has mirado a las ojos </a:t>
            </a:r>
            <a:endParaRPr lang="pt-BR" sz="3200" b="1" dirty="0" smtClean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Senhor</a:t>
            </a:r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 Tu me olhaste nos 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olhos</a:t>
            </a:r>
          </a:p>
          <a:p>
            <a:r>
              <a:rPr lang="en-US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O Lord, </a:t>
            </a:r>
            <a:r>
              <a:rPr lang="en-US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in my eyes you were gazing</a:t>
            </a:r>
            <a:endParaRPr lang="pt-BR" sz="32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885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uario\Google Drive\icc\Conselho Amplo\oracao\fotos\foto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58" y="-2312"/>
            <a:ext cx="91798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33591" y="4941168"/>
            <a:ext cx="8640960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Soriendo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has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dicho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mi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nombre</a:t>
            </a:r>
            <a:endParaRPr lang="pt-BR" sz="3200" b="1" dirty="0" smtClean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 sorrir</a:t>
            </a:r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 pronunciaste meu 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nome</a:t>
            </a:r>
          </a:p>
          <a:p>
            <a:r>
              <a:rPr lang="en-US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Kindly </a:t>
            </a:r>
            <a:r>
              <a:rPr lang="en-US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smiling </a:t>
            </a:r>
            <a:r>
              <a:rPr lang="en-US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my name you were saying</a:t>
            </a:r>
            <a:endParaRPr lang="pt-BR" sz="32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885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11560" y="4941168"/>
            <a:ext cx="8964488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En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la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arena,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he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dejado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mi barca</a:t>
            </a: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Lá na praia, Eu deixei </a:t>
            </a:r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o meu 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barco</a:t>
            </a:r>
          </a:p>
          <a:p>
            <a:r>
              <a:rPr lang="en-US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All I treasured, I </a:t>
            </a:r>
            <a:r>
              <a:rPr lang="en-US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have </a:t>
            </a:r>
            <a:r>
              <a:rPr lang="en-US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left on the sand there </a:t>
            </a:r>
            <a:endParaRPr lang="pt-BR" sz="32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885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10238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83568" y="5013176"/>
            <a:ext cx="8640960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Junto a ti,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buscare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outro mar</a:t>
            </a: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Junto </a:t>
            </a:r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 Ti, buscarei outro 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mar</a:t>
            </a:r>
          </a:p>
          <a:p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Close to you, I </a:t>
            </a:r>
            <a:r>
              <a:rPr lang="pt-BR" sz="3200" b="1" dirty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will 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find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other</a:t>
            </a:r>
            <a:r>
              <a:rPr lang="pt-BR" sz="3200" b="1" dirty="0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pt-BR" sz="3200" b="1" dirty="0" err="1" smtClean="0">
                <a:ln w="1270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seas</a:t>
            </a:r>
            <a:endParaRPr lang="pt-BR" sz="4000" b="1" dirty="0">
              <a:ln w="1270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885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1051</TotalTime>
  <Words>590</Words>
  <Application>Microsoft Office PowerPoint</Application>
  <PresentationFormat>On-screen Show (4:3)</PresentationFormat>
  <Paragraphs>81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Cambria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Utente</cp:lastModifiedBy>
  <cp:revision>77</cp:revision>
  <dcterms:created xsi:type="dcterms:W3CDTF">2013-09-25T17:26:45Z</dcterms:created>
  <dcterms:modified xsi:type="dcterms:W3CDTF">2020-01-13T07:33:50Z</dcterms:modified>
</cp:coreProperties>
</file>